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5FC52-F304-1C4E-B2A5-588B89252071}" type="datetimeFigureOut">
              <a:rPr lang="en-US" smtClean="0"/>
              <a:t>4/21/10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CBFF1-781F-E240-9313-B53DE69D8C5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438400"/>
            <a:ext cx="54864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sunny morning </a:t>
            </a:r>
            <a:r>
              <a:rPr lang="en-US" sz="2400" dirty="0" smtClean="0"/>
              <a:t>Shanti</a:t>
            </a:r>
            <a:r>
              <a:rPr lang="en-US" sz="2400" dirty="0" smtClean="0"/>
              <a:t> the shape shifter woke up and she was jumping like a monkey. That’s because she was one! </a:t>
            </a:r>
            <a:r>
              <a:rPr lang="en-US" sz="2400" dirty="0" smtClean="0"/>
              <a:t>Shanti</a:t>
            </a:r>
            <a:r>
              <a:rPr lang="en-US" sz="2400" dirty="0" smtClean="0"/>
              <a:t> met a mad sciencetist he was evil. He tested his green goop on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an she became a shape shifter.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</a:t>
            </a:r>
            <a:r>
              <a:rPr lang="en-US" sz="2400" dirty="0" err="1" smtClean="0"/>
              <a:t>Shanti</a:t>
            </a:r>
            <a:r>
              <a:rPr lang="en-US" sz="2400" dirty="0" smtClean="0"/>
              <a:t> breakfast”</a:t>
            </a:r>
          </a:p>
          <a:p>
            <a:r>
              <a:rPr lang="en-US" sz="2400" dirty="0" smtClean="0"/>
              <a:t>“coming”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turned into a human. She turned into a hawk and flew to the kitchen. “ I told you don’t use your powers in the house”. “Sorry I  forgot oops I got to go bye!!!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zoomed out the house. She shifted into a cheetah an went to school.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Shanti</a:t>
            </a:r>
            <a:r>
              <a:rPr lang="en-US" sz="2400" dirty="0" smtClean="0"/>
              <a:t> was proud of having her powers because she loved animals. She was having a good time! But she didn’t  see the oil spill and she slipped into the mad scientist cave!!!!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“well well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you have </a:t>
            </a:r>
            <a:r>
              <a:rPr lang="en-US" sz="2400" smtClean="0"/>
              <a:t>come again”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435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159</Words>
  <Application>Microsoft Macintosh PowerPoint</Application>
  <PresentationFormat>On-screen Show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8</cp:revision>
  <dcterms:created xsi:type="dcterms:W3CDTF">2010-04-21T13:20:02Z</dcterms:created>
  <dcterms:modified xsi:type="dcterms:W3CDTF">2010-04-21T14:12:54Z</dcterms:modified>
</cp:coreProperties>
</file>